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2" r:id="rId5"/>
    <p:sldId id="284" r:id="rId6"/>
    <p:sldId id="283" r:id="rId7"/>
    <p:sldId id="259" r:id="rId8"/>
    <p:sldId id="267" r:id="rId9"/>
    <p:sldId id="272" r:id="rId10"/>
    <p:sldId id="268" r:id="rId11"/>
    <p:sldId id="269" r:id="rId12"/>
    <p:sldId id="270" r:id="rId13"/>
    <p:sldId id="277" r:id="rId14"/>
    <p:sldId id="260" r:id="rId15"/>
    <p:sldId id="273" r:id="rId16"/>
    <p:sldId id="274" r:id="rId17"/>
    <p:sldId id="275" r:id="rId18"/>
    <p:sldId id="261" r:id="rId19"/>
    <p:sldId id="276" r:id="rId20"/>
    <p:sldId id="263" r:id="rId21"/>
    <p:sldId id="279" r:id="rId22"/>
    <p:sldId id="280" r:id="rId23"/>
    <p:sldId id="28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E243A3-8E73-477A-A1DC-D10A91A758D7}">
          <p14:sldIdLst>
            <p14:sldId id="256"/>
            <p14:sldId id="257"/>
            <p14:sldId id="258"/>
            <p14:sldId id="282"/>
            <p14:sldId id="284"/>
            <p14:sldId id="283"/>
            <p14:sldId id="259"/>
            <p14:sldId id="267"/>
            <p14:sldId id="272"/>
            <p14:sldId id="268"/>
            <p14:sldId id="269"/>
            <p14:sldId id="270"/>
            <p14:sldId id="277"/>
            <p14:sldId id="260"/>
            <p14:sldId id="273"/>
            <p14:sldId id="274"/>
            <p14:sldId id="275"/>
            <p14:sldId id="261"/>
            <p14:sldId id="276"/>
            <p14:sldId id="263"/>
            <p14:sldId id="279"/>
            <p14:sldId id="280"/>
            <p14:sldId id="28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toon.com/embed/cjDwT4Fa3hX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11799C-C5E0-4B4B-9A60-F2524537D097}"/>
              </a:ext>
            </a:extLst>
          </p:cNvPr>
          <p:cNvSpPr/>
          <p:nvPr/>
        </p:nvSpPr>
        <p:spPr>
          <a:xfrm>
            <a:off x="-115410" y="1029809"/>
            <a:ext cx="126515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NETWORKING USING OPENvSWITCH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4EB50-451C-4C8A-A377-F01B5F801AA5}"/>
              </a:ext>
            </a:extLst>
          </p:cNvPr>
          <p:cNvSpPr/>
          <p:nvPr/>
        </p:nvSpPr>
        <p:spPr>
          <a:xfrm>
            <a:off x="2056383" y="3304713"/>
            <a:ext cx="770428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Team:</a:t>
            </a:r>
          </a:p>
          <a:p>
            <a:pPr algn="ctr"/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Hasanth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Sista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Karthik Reddy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Vudagandla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Priyanka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Gadde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Sushma Sunkollu Nagaraj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Venkatesh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Gotimukul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360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331A3F-A178-497A-84A7-146698A0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0" y="209424"/>
            <a:ext cx="5654530" cy="3482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32311-9D17-4CB2-8E6F-B14644E9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32" y="209424"/>
            <a:ext cx="5601185" cy="3482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A9B8B-DC00-4AA4-A534-90EA1C8A3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04" y="4004207"/>
            <a:ext cx="5669771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9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07F56D-5C52-4E38-BDA0-6A335D01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20" y="2252786"/>
            <a:ext cx="5624047" cy="247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1BCEA-CA91-4C8A-80FA-162C54C2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37" y="2252786"/>
            <a:ext cx="5624047" cy="24767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BABF8E-3B5A-40F1-8A08-EE54ED3D7B85}"/>
              </a:ext>
            </a:extLst>
          </p:cNvPr>
          <p:cNvSpPr/>
          <p:nvPr/>
        </p:nvSpPr>
        <p:spPr>
          <a:xfrm>
            <a:off x="1085624" y="1039644"/>
            <a:ext cx="23326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HOST-2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821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52886-9DD0-4D9A-9008-563E8E2A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1" y="1448197"/>
            <a:ext cx="5631668" cy="320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97808-A3FA-447C-A1D6-EA8C8B18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395" y="1448197"/>
            <a:ext cx="5624047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C3D2-777B-48FE-80B5-48406D3D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443" y="201266"/>
            <a:ext cx="9334016" cy="189351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4" name="SDN speedup 2">
            <a:hlinkClick r:id="" action="ppaction://media"/>
            <a:extLst>
              <a:ext uri="{FF2B5EF4-FFF2-40B4-BE49-F238E27FC236}">
                <a16:creationId xmlns:a16="http://schemas.microsoft.com/office/drawing/2014/main" id="{FAF4BC37-6ECA-438E-AE05-E3E0E2372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02" y="514905"/>
            <a:ext cx="11673798" cy="60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9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13EC-1EA6-4E0D-8BC4-44013CC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91697"/>
            <a:ext cx="10364451" cy="1596177"/>
          </a:xfrm>
        </p:spPr>
        <p:txBody>
          <a:bodyPr/>
          <a:lstStyle/>
          <a:p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Opendaylight in Docker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E5F17-23C5-4CAE-8FE3-2AB02448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1418717"/>
            <a:ext cx="5608806" cy="361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85D36-377D-4F5A-A904-4ECF9C3E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29" y="1418717"/>
            <a:ext cx="5669771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EF2B8-7213-4635-B715-EB2DE2FE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1109295"/>
            <a:ext cx="5723116" cy="35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0E200-6539-42CF-963F-06E82EFE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9" y="1109295"/>
            <a:ext cx="5669771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0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DE549-89B3-4728-925B-D9EFA276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6" y="1385463"/>
            <a:ext cx="5631668" cy="1463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D0D19-F1F4-4514-92D3-3D750B33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07" y="1385463"/>
            <a:ext cx="5631668" cy="10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9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AC2AA-2151-4C2D-9533-63F91D38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36005"/>
            <a:ext cx="5988793" cy="4421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D5542-E2E4-4072-98B3-CA3DC1AE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18" y="436005"/>
            <a:ext cx="5155457" cy="43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1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1964-2914-4C79-8123-8B921E10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-100574"/>
            <a:ext cx="10364451" cy="1596177"/>
          </a:xfrm>
        </p:spPr>
        <p:txBody>
          <a:bodyPr/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Wireshark in Docker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370E7-522B-4465-9F95-318B9B78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15" y="1488945"/>
            <a:ext cx="5662151" cy="250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1F31B-67DE-4F59-A65A-10420AA8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38" y="1495603"/>
            <a:ext cx="5624047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0712A-9109-4B50-9139-74D1AF75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6" y="620787"/>
            <a:ext cx="5593565" cy="3894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45B65-3BAA-4F7B-BA07-7EEE2C43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858" y="620787"/>
            <a:ext cx="5646909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D1FD9-4997-486B-8CE6-5A6A045DACDA}"/>
              </a:ext>
            </a:extLst>
          </p:cNvPr>
          <p:cNvSpPr/>
          <p:nvPr/>
        </p:nvSpPr>
        <p:spPr>
          <a:xfrm>
            <a:off x="4025032" y="490466"/>
            <a:ext cx="2703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86D0D-5302-42A8-B386-D94A3704358B}"/>
              </a:ext>
            </a:extLst>
          </p:cNvPr>
          <p:cNvSpPr/>
          <p:nvPr/>
        </p:nvSpPr>
        <p:spPr>
          <a:xfrm>
            <a:off x="559293" y="2104008"/>
            <a:ext cx="11416684" cy="49859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Introduction To Docker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Docker Networking Using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OpenvSwitch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Opendaylight in Docker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Wireshark in Docker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Challenges faced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Future Scope &amp; Conclusion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994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87F04-04C1-4F8F-BADE-B11A6648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48" y="1285592"/>
            <a:ext cx="5631668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5FA33-E06E-48A4-8426-5D001DBE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3" y="429328"/>
            <a:ext cx="6108921" cy="4444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57582-5980-437E-AD93-14DE2310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524" y="429329"/>
            <a:ext cx="5285476" cy="44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AB6F-BBD9-48CC-864A-A2A36D06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67BC-BEFB-4C3B-8A63-AA2314C3FE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Understanding networking in docker.</a:t>
            </a:r>
          </a:p>
          <a:p>
            <a:r>
              <a:rPr lang="en-US" dirty="0"/>
              <a:t>Installation of </a:t>
            </a:r>
            <a:r>
              <a:rPr lang="en-US" dirty="0" err="1"/>
              <a:t>opendaylight</a:t>
            </a:r>
            <a:r>
              <a:rPr lang="en-US" dirty="0"/>
              <a:t> on docker because of dependency issues.</a:t>
            </a:r>
          </a:p>
          <a:p>
            <a:r>
              <a:rPr lang="en-US" dirty="0"/>
              <a:t>Configuring tunnel connection between two hosts.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3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6E56-AD05-44A5-864A-B73E7008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EEF61-A1E7-47C3-ACE6-8CD4E26A1B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new docker network instead of using default docker0 bridge.</a:t>
            </a:r>
          </a:p>
          <a:p>
            <a:r>
              <a:rPr lang="en-US" dirty="0"/>
              <a:t>Configure cluster of </a:t>
            </a:r>
            <a:r>
              <a:rPr lang="en-US" dirty="0" err="1"/>
              <a:t>opendaylight</a:t>
            </a:r>
            <a:r>
              <a:rPr lang="en-US" dirty="0"/>
              <a:t> instances where each hosted on docker containers.</a:t>
            </a:r>
          </a:p>
          <a:p>
            <a:r>
              <a:rPr lang="en-US" dirty="0"/>
              <a:t>With the increase in the requirements for a project, dockers will be of paramount important.</a:t>
            </a:r>
          </a:p>
          <a:p>
            <a:r>
              <a:rPr lang="en-US" dirty="0"/>
              <a:t>In this project we tried to implement and launch SDN based controller, switches and analyzers using dockers.</a:t>
            </a:r>
          </a:p>
          <a:p>
            <a:r>
              <a:rPr lang="en-US" dirty="0"/>
              <a:t>Containerization using Dockers will be more useful in a practical team based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4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E037-DE6A-4105-B382-D38FD30A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20" y="2630911"/>
            <a:ext cx="10364451" cy="1596177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33612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623B4A-D14B-4A22-BB02-CBC3EF96679F}"/>
              </a:ext>
            </a:extLst>
          </p:cNvPr>
          <p:cNvSpPr/>
          <p:nvPr/>
        </p:nvSpPr>
        <p:spPr>
          <a:xfrm>
            <a:off x="2627173" y="215258"/>
            <a:ext cx="615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1B719-67BB-48B7-B069-CE1949E6E5DF}"/>
              </a:ext>
            </a:extLst>
          </p:cNvPr>
          <p:cNvSpPr/>
          <p:nvPr/>
        </p:nvSpPr>
        <p:spPr>
          <a:xfrm>
            <a:off x="703188" y="1720840"/>
            <a:ext cx="980909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Docker?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Docker?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are the Docker Components?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a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nutshell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465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64101D-B95B-4435-9284-14B08BB09805}"/>
              </a:ext>
            </a:extLst>
          </p:cNvPr>
          <p:cNvSpPr/>
          <p:nvPr/>
        </p:nvSpPr>
        <p:spPr>
          <a:xfrm>
            <a:off x="517278" y="482124"/>
            <a:ext cx="4210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OpenDaylight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23175-6A0A-4B85-A6D9-07BDECE4B2C2}"/>
              </a:ext>
            </a:extLst>
          </p:cNvPr>
          <p:cNvSpPr txBox="1"/>
          <p:nvPr/>
        </p:nvSpPr>
        <p:spPr>
          <a:xfrm>
            <a:off x="878889" y="1669002"/>
            <a:ext cx="1102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OpenDaylight</a:t>
            </a:r>
            <a:r>
              <a:rPr lang="en-US" dirty="0"/>
              <a:t> (ODL) is a modular open platform for customizing and automating networks of any size and scale. In this project, we are going to launch </a:t>
            </a:r>
            <a:r>
              <a:rPr lang="en-US" i="1" dirty="0" err="1"/>
              <a:t>OpenDaylight</a:t>
            </a:r>
            <a:r>
              <a:rPr lang="en-US" dirty="0"/>
              <a:t> from Docker.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F053B-4664-43FB-9286-96E41B20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67" y="2342573"/>
            <a:ext cx="5959598" cy="44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EBA53-C952-4A37-91B9-E5343EF7A6BF}"/>
              </a:ext>
            </a:extLst>
          </p:cNvPr>
          <p:cNvSpPr/>
          <p:nvPr/>
        </p:nvSpPr>
        <p:spPr>
          <a:xfrm>
            <a:off x="843300" y="943226"/>
            <a:ext cx="3796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OpenvSwitch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00AB1-3957-4E1C-8484-1D5BCECF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45" y="3253934"/>
            <a:ext cx="5616427" cy="3475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33A6-8D6E-4D95-B4BA-0854F16F116B}"/>
              </a:ext>
            </a:extLst>
          </p:cNvPr>
          <p:cNvSpPr txBox="1"/>
          <p:nvPr/>
        </p:nvSpPr>
        <p:spPr>
          <a:xfrm>
            <a:off x="973584" y="1988598"/>
            <a:ext cx="102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vSwitch</a:t>
            </a:r>
            <a:r>
              <a:rPr lang="en-US" dirty="0"/>
              <a:t> is an open-source implementation of a distributed virtual multilayer switch. In this project we are going to implement “Multi-Host Overlay Networking with Open </a:t>
            </a:r>
            <a:r>
              <a:rPr lang="en-US" dirty="0" err="1"/>
              <a:t>vSwitch</a:t>
            </a:r>
            <a:r>
              <a:rPr lang="en-US" dirty="0"/>
              <a:t>”.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4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162CA7-A16C-4873-A98F-889480AB9BD1}"/>
              </a:ext>
            </a:extLst>
          </p:cNvPr>
          <p:cNvSpPr/>
          <p:nvPr/>
        </p:nvSpPr>
        <p:spPr>
          <a:xfrm>
            <a:off x="2896450" y="98761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BD9D27-2022-48D1-B60E-B6715D8A6244}"/>
              </a:ext>
            </a:extLst>
          </p:cNvPr>
          <p:cNvSpPr/>
          <p:nvPr/>
        </p:nvSpPr>
        <p:spPr>
          <a:xfrm>
            <a:off x="723055" y="64285"/>
            <a:ext cx="3184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WireShark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9D0E3-F5BD-4E33-86D1-A2A81F61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23" y="2413486"/>
            <a:ext cx="5285476" cy="4444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89464-E5FA-43C3-8475-7BEDBBA575F9}"/>
              </a:ext>
            </a:extLst>
          </p:cNvPr>
          <p:cNvSpPr txBox="1"/>
          <p:nvPr/>
        </p:nvSpPr>
        <p:spPr>
          <a:xfrm>
            <a:off x="532660" y="1100831"/>
            <a:ext cx="1154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Wireshark is a free and open-source packet analyzer. It is used for network troubleshooting, analysis, software and communications protocol development, and education. In this project we are </a:t>
            </a:r>
            <a:r>
              <a:rPr lang="en-US" dirty="0" err="1"/>
              <a:t>launchung</a:t>
            </a:r>
            <a:r>
              <a:rPr lang="en-US" dirty="0"/>
              <a:t> </a:t>
            </a:r>
            <a:r>
              <a:rPr lang="en-US" dirty="0" err="1"/>
              <a:t>WireShark</a:t>
            </a:r>
            <a:r>
              <a:rPr lang="en-US" dirty="0"/>
              <a:t> via docker for analyzing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0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353B-47E2-403E-8CAC-B8CDA33B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70" y="334432"/>
            <a:ext cx="9680245" cy="952831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Networking Using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OpenvSwitch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9E3F5-40D5-444F-B526-462300A835DB}"/>
              </a:ext>
            </a:extLst>
          </p:cNvPr>
          <p:cNvSpPr/>
          <p:nvPr/>
        </p:nvSpPr>
        <p:spPr>
          <a:xfrm>
            <a:off x="0" y="1653440"/>
            <a:ext cx="34179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DC89-981B-480E-9BFE-5C9D6E44E7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0954" y="2468272"/>
            <a:ext cx="6747029" cy="38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4A93-BB56-41C8-A05F-D4930F35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15" y="139123"/>
            <a:ext cx="9458304" cy="508948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892EC-FD16-4D95-86C2-ABC2EEDA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6" y="1989011"/>
            <a:ext cx="5669771" cy="271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E60DF-863A-4DC2-9901-67B5F071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9" y="1989010"/>
            <a:ext cx="5670631" cy="2712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18E65B-6BBD-4C0E-B931-63251AD51949}"/>
              </a:ext>
            </a:extLst>
          </p:cNvPr>
          <p:cNvSpPr/>
          <p:nvPr/>
        </p:nvSpPr>
        <p:spPr>
          <a:xfrm>
            <a:off x="1085624" y="1039644"/>
            <a:ext cx="23326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HOST-1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78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B4C08-1BB2-4F85-993D-E26AD893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5" y="1049784"/>
            <a:ext cx="5616427" cy="3475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1EFAD-F0ED-413E-991D-300D32A5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96" y="1049784"/>
            <a:ext cx="5646909" cy="201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A1B67-F128-4E51-AFD9-5B9CC4C8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95" y="1251751"/>
            <a:ext cx="5646909" cy="24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529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358</TotalTime>
  <Words>247</Words>
  <Application>Microsoft Office PowerPoint</Application>
  <PresentationFormat>Widescreen</PresentationFormat>
  <Paragraphs>44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Networking Using OpenvSwitch</vt:lpstr>
      <vt:lpstr>Output SCREENSHOTS</vt:lpstr>
      <vt:lpstr>PowerPoint Presentation</vt:lpstr>
      <vt:lpstr>PowerPoint Presentation</vt:lpstr>
      <vt:lpstr>PowerPoint Presentation</vt:lpstr>
      <vt:lpstr>PowerPoint Presentation</vt:lpstr>
      <vt:lpstr>DEMO</vt:lpstr>
      <vt:lpstr>Opendaylight in Docker</vt:lpstr>
      <vt:lpstr>PowerPoint Presentation</vt:lpstr>
      <vt:lpstr>PowerPoint Presentation</vt:lpstr>
      <vt:lpstr>PowerPoint Presentation</vt:lpstr>
      <vt:lpstr>Wireshark in Docker</vt:lpstr>
      <vt:lpstr>PowerPoint Presentation</vt:lpstr>
      <vt:lpstr>PowerPoint Presentation</vt:lpstr>
      <vt:lpstr>PowerPoint Presentation</vt:lpstr>
      <vt:lpstr>CHALLENGES FACED</vt:lpstr>
      <vt:lpstr>FUTURE SCOPE &amp; 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Sushma Sunkollu Nagaraj</dc:creator>
  <cp:lastModifiedBy>Sushma Sunkollu Nagaraj</cp:lastModifiedBy>
  <cp:revision>27</cp:revision>
  <dcterms:created xsi:type="dcterms:W3CDTF">2019-04-29T04:28:18Z</dcterms:created>
  <dcterms:modified xsi:type="dcterms:W3CDTF">2019-04-30T00:27:54Z</dcterms:modified>
</cp:coreProperties>
</file>